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2"/>
  </p:notesMasterIdLst>
  <p:sldIdLst>
    <p:sldId id="306" r:id="rId2"/>
    <p:sldId id="423" r:id="rId3"/>
    <p:sldId id="424" r:id="rId4"/>
    <p:sldId id="425" r:id="rId5"/>
    <p:sldId id="426" r:id="rId6"/>
    <p:sldId id="427" r:id="rId7"/>
    <p:sldId id="428" r:id="rId8"/>
    <p:sldId id="429" r:id="rId9"/>
    <p:sldId id="430" r:id="rId10"/>
    <p:sldId id="431" r:id="rId11"/>
    <p:sldId id="432" r:id="rId12"/>
    <p:sldId id="433" r:id="rId13"/>
    <p:sldId id="434" r:id="rId14"/>
    <p:sldId id="435" r:id="rId15"/>
    <p:sldId id="436" r:id="rId16"/>
    <p:sldId id="437" r:id="rId17"/>
    <p:sldId id="438" r:id="rId18"/>
    <p:sldId id="439" r:id="rId19"/>
    <p:sldId id="440" r:id="rId20"/>
    <p:sldId id="388" r:id="rId2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ECAF284-ACAD-49BC-96B1-BDB5165448DA}">
          <p14:sldIdLst>
            <p14:sldId id="306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3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4" autoAdjust="0"/>
    <p:restoredTop sz="86355" autoAdjust="0"/>
  </p:normalViewPr>
  <p:slideViewPr>
    <p:cSldViewPr snapToGrid="0" snapToObjects="1">
      <p:cViewPr>
        <p:scale>
          <a:sx n="66" d="100"/>
          <a:sy n="66" d="100"/>
        </p:scale>
        <p:origin x="1786" y="1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3876"/>
    </p:cViewPr>
  </p:outlineViewPr>
  <p:notesTextViewPr>
    <p:cViewPr>
      <p:scale>
        <a:sx n="100" d="100"/>
        <a:sy n="100" d="100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Header Placeholder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2051" name="Date Placeholder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EDDFF0B4-6672-4514-92A8-1A6210473BF2}" type="datetimeFigureOut">
              <a:rPr lang="en-US"/>
              <a:pPr/>
              <a:t>12/17/2021</a:t>
            </a:fld>
            <a:endParaRPr lang="en-US"/>
          </a:p>
        </p:txBody>
      </p:sp>
      <p:sp>
        <p:nvSpPr>
          <p:cNvPr id="2052" name="Slide Image Placeholder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3" name="Notes Placeholder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4" name="Footer Placeholder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2055" name="Slide Number Placeholder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C93195E1-15ED-499E-9910-983B5CD6D83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122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0" i="0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Wireless Communications and networks – William Stallings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195E1-15ED-499E-9910-983B5CD6D83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18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ar-EG" dirty="0"/>
              <a:t> </a:t>
            </a:r>
            <a:r>
              <a:rPr lang="en-US" dirty="0"/>
              <a:t> s(t) </a:t>
            </a:r>
            <a:r>
              <a:rPr lang="ar-EG" dirty="0"/>
              <a:t>هي الاشارة بعد التشفير </a:t>
            </a:r>
            <a:endParaRPr lang="en-US" dirty="0"/>
          </a:p>
          <a:p>
            <a:r>
              <a:rPr lang="en-US" dirty="0"/>
              <a:t>Fc </a:t>
            </a:r>
            <a:r>
              <a:rPr lang="en-US" dirty="0">
                <a:sym typeface="Wingdings" panose="05000000000000000000" pitchFamily="2" charset="2"/>
              </a:rPr>
              <a:t> frequency carrier.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195E1-15ED-499E-9910-983B5CD6D83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94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ar-EG" dirty="0"/>
              <a:t> </a:t>
            </a:r>
            <a:r>
              <a:rPr lang="en-US" dirty="0"/>
              <a:t> </a:t>
            </a:r>
            <a:r>
              <a:rPr lang="ar-EG" dirty="0"/>
              <a:t>عيوب ال </a:t>
            </a:r>
            <a:r>
              <a:rPr lang="en-US" dirty="0"/>
              <a:t>amplitude shift keying  </a:t>
            </a:r>
            <a:r>
              <a:rPr lang="en-US" dirty="0">
                <a:sym typeface="Wingdings" panose="05000000000000000000" pitchFamily="2" charset="2"/>
              </a:rPr>
              <a:t> sudden gain changes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195E1-15ED-499E-9910-983B5CD6D83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85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195E1-15ED-499E-9910-983B5CD6D83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72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susceptible </a:t>
            </a:r>
            <a:r>
              <a:rPr lang="ar-EG" dirty="0"/>
              <a:t>عرضة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195E1-15ED-499E-9910-983B5CD6D8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28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195E1-15ED-499E-9910-983B5CD6D83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77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195E1-15ED-499E-9910-983B5CD6D83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80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195E1-15ED-499E-9910-983B5CD6D8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61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195E1-15ED-499E-9910-983B5CD6D83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9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ar-EG" dirty="0"/>
              <a:t>يقوم بعكس الاشارة من الصفر الى الواحد عند الانتقال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195E1-15ED-499E-9910-983B5CD6D83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25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195E1-15ED-499E-9910-983B5CD6D83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19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Encoder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ar-EG" dirty="0">
                <a:sym typeface="Wingdings" panose="05000000000000000000" pitchFamily="2" charset="2"/>
              </a:rPr>
              <a:t>المشفر </a:t>
            </a:r>
          </a:p>
          <a:p>
            <a:r>
              <a:rPr lang="en-US" dirty="0">
                <a:sym typeface="Wingdings" panose="05000000000000000000" pitchFamily="2" charset="2"/>
              </a:rPr>
              <a:t>Modulation </a:t>
            </a:r>
            <a:r>
              <a:rPr lang="ar-EG" dirty="0">
                <a:sym typeface="Wingdings" panose="05000000000000000000" pitchFamily="2" charset="2"/>
              </a:rPr>
              <a:t>تضمين الاشارة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195E1-15ED-499E-9910-983B5CD6D8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86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en-US" dirty="0">
                <a:ea typeface="宋体" pitchFamily="2" charset="-122"/>
              </a:rPr>
              <a:t> </a:t>
            </a:r>
          </a:p>
        </p:txBody>
      </p:sp>
      <p:sp>
        <p:nvSpPr>
          <p:cNvPr id="5124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848889-E554-42CA-9E85-29B50CD2E12B}" type="slidenum">
              <a:rPr lang="en-US" sz="1200">
                <a:latin typeface="Calibri" pitchFamily="34" charset="0"/>
              </a:rPr>
              <a:pPr algn="r"/>
              <a:t>20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275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ar-EG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195E1-15ED-499E-9910-983B5CD6D8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57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ar-EG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195E1-15ED-499E-9910-983B5CD6D83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48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ar-EG" dirty="0"/>
              <a:t> يقاس ال </a:t>
            </a:r>
            <a:r>
              <a:rPr lang="en-US" dirty="0"/>
              <a:t>signal rate  </a:t>
            </a:r>
            <a:r>
              <a:rPr lang="en-US" dirty="0">
                <a:sym typeface="Wingdings" panose="05000000000000000000" pitchFamily="2" charset="2"/>
              </a:rPr>
              <a:t>baud</a:t>
            </a:r>
          </a:p>
          <a:p>
            <a:r>
              <a:rPr lang="en-US" dirty="0">
                <a:sym typeface="Wingdings" panose="05000000000000000000" pitchFamily="2" charset="2"/>
              </a:rPr>
              <a:t>Signal elements  </a:t>
            </a:r>
            <a:r>
              <a:rPr lang="ar-EG" dirty="0">
                <a:sym typeface="Wingdings" panose="05000000000000000000" pitchFamily="2" charset="2"/>
              </a:rPr>
              <a:t>مكونات الاشارة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195E1-15ED-499E-9910-983B5CD6D83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19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ar-EG" dirty="0"/>
              <a:t> 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ar-EG" dirty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195E1-15ED-499E-9910-983B5CD6D8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33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ar-EG" dirty="0"/>
              <a:t> 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ar-EG" dirty="0">
                <a:sym typeface="Wingdings" panose="05000000000000000000" pitchFamily="2" charset="2"/>
              </a:rPr>
              <a:t> المناعة ضد الضوضاء 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Performance in the presence of noise  </a:t>
            </a:r>
            <a:r>
              <a:rPr lang="ar-EG" dirty="0">
                <a:sym typeface="Wingdings" panose="05000000000000000000" pitchFamily="2" charset="2"/>
              </a:rPr>
              <a:t>ماهو اداء ال </a:t>
            </a:r>
            <a:r>
              <a:rPr lang="en-US" dirty="0">
                <a:sym typeface="Wingdings" panose="05000000000000000000" pitchFamily="2" charset="2"/>
              </a:rPr>
              <a:t>signal </a:t>
            </a:r>
            <a:r>
              <a:rPr lang="ar-EG" dirty="0">
                <a:sym typeface="Wingdings" panose="05000000000000000000" pitchFamily="2" charset="2"/>
              </a:rPr>
              <a:t>فى وجود ال </a:t>
            </a:r>
            <a:r>
              <a:rPr lang="en-US" dirty="0">
                <a:sym typeface="Wingdings" panose="05000000000000000000" pitchFamily="2" charset="2"/>
              </a:rPr>
              <a:t>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195E1-15ED-499E-9910-983B5CD6D83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96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ar-EG" dirty="0"/>
              <a:t> </a:t>
            </a:r>
            <a:r>
              <a:rPr lang="en-US" dirty="0">
                <a:sym typeface="Wingdings" panose="05000000000000000000" pitchFamily="2" charset="2"/>
              </a:rPr>
              <a:t> Amplitude shift key  </a:t>
            </a:r>
            <a:r>
              <a:rPr lang="ar-EG" dirty="0">
                <a:sym typeface="Wingdings" panose="05000000000000000000" pitchFamily="2" charset="2"/>
              </a:rPr>
              <a:t>عن طريق تغير المقدار الخاص بالاشارة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195E1-15ED-499E-9910-983B5CD6D8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05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ar-EG" dirty="0"/>
              <a:t> </a:t>
            </a:r>
            <a:r>
              <a:rPr lang="en-US" dirty="0"/>
              <a:t>BFSK </a:t>
            </a:r>
            <a:r>
              <a:rPr lang="en-US" dirty="0">
                <a:sym typeface="Wingdings" panose="05000000000000000000" pitchFamily="2" charset="2"/>
              </a:rPr>
              <a:t> binary shift keying</a:t>
            </a:r>
          </a:p>
          <a:p>
            <a:r>
              <a:rPr lang="ar-EG" dirty="0">
                <a:sym typeface="Wingdings" panose="05000000000000000000" pitchFamily="2" charset="2"/>
              </a:rPr>
              <a:t>عند الانتقال من 0 -1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195E1-15ED-499E-9910-983B5CD6D83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84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396CAB-8FFD-4E08-93DA-6F182B2BE334}" type="datetime1">
              <a:rPr lang="en-US"/>
              <a:pPr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1409A8-1732-45F7-8EC7-0711EC1F425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B477F5-73EB-4B8C-B45A-EAD833AA1D05}" type="datetime1">
              <a:rPr lang="en-US"/>
              <a:pPr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00648C-A180-4B09-8B40-520630CADE5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598FA0-BDD3-4966-8CDC-03097736F96F}" type="datetime1">
              <a:rPr lang="en-US"/>
              <a:pPr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BE9F86-9332-4A7F-BA9D-187D2BD6216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F44D23-2AE7-4BB1-996B-150B4853B6B7}" type="datetime1">
              <a:rPr lang="en-US"/>
              <a:pPr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8A21E8-9C14-403F-9D7D-499968E092D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3F3F4BC-8BCE-4C29-AB32-21063FC0926D}" type="datetime1">
              <a:rPr lang="en-US"/>
              <a:pPr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ED98EF-837A-4559-AA60-8FD78D1353C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6CAFD9-F0A2-4481-9E9E-5D9348A8FFC3}" type="datetime1">
              <a:rPr lang="en-US"/>
              <a:pPr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3D95AB-D1B9-4899-94BE-F36515001A9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BAF607-B4A2-40E0-8721-CC037ABA4B7F}" type="datetime1">
              <a:rPr lang="en-US"/>
              <a:pPr/>
              <a:t>12/17/2021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B85296-9426-444C-B0D5-8F329894F51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84CAA22-09D2-4DAD-9416-E937C454D1D7}" type="datetime1">
              <a:rPr lang="en-US"/>
              <a:pPr/>
              <a:t>12/17/2021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D3C0DA-503D-4055-9C86-741473B9CE5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0C32ED-49CF-46C8-B689-DFB3F90EA400}" type="datetime1">
              <a:rPr lang="en-US"/>
              <a:pPr/>
              <a:t>12/17/2021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263A7-A457-4FCE-B0C2-9680AD02E10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9E7EDD-1434-404E-A083-44DD53F24E57}" type="datetime1">
              <a:rPr lang="en-US"/>
              <a:pPr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578AA4-1D31-4945-BC4A-9E3C4F5CE7A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FAF48F-9EBC-41EC-9200-22C24F468E03}" type="datetime1">
              <a:rPr lang="en-US"/>
              <a:pPr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A521B0-A68C-42CA-9511-65448596899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fld id="{CEDFD9DF-527C-4AFD-B5B6-CA0E642F865C}" type="datetime1">
              <a:rPr lang="en-US"/>
              <a:pPr/>
              <a:t>12/17/2021</a:t>
            </a:fld>
            <a:endParaRPr lang="en-US"/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fld id="{EB1EEC8C-8BC2-4B80-9106-E37C224345A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 idx="4294967295"/>
          </p:nvPr>
        </p:nvSpPr>
        <p:spPr>
          <a:xfrm>
            <a:off x="1020763" y="1812175"/>
            <a:ext cx="7772400" cy="1769225"/>
          </a:xfrm>
        </p:spPr>
        <p:txBody>
          <a:bodyPr/>
          <a:lstStyle/>
          <a:p>
            <a:r>
              <a:rPr lang="en-US" b="1" dirty="0"/>
              <a:t>Chapter 6</a:t>
            </a:r>
            <a:br>
              <a:rPr lang="en-US" b="1" dirty="0"/>
            </a:br>
            <a:r>
              <a:rPr lang="en-US" b="1" dirty="0"/>
              <a:t>Signal Encoding Techniques</a:t>
            </a:r>
            <a:endParaRPr lang="en-US" dirty="0"/>
          </a:p>
        </p:txBody>
      </p:sp>
      <p:sp>
        <p:nvSpPr>
          <p:cNvPr id="3075" name="Subtitle 2"/>
          <p:cNvSpPr>
            <a:spLocks noGrp="1"/>
          </p:cNvSpPr>
          <p:nvPr>
            <p:ph type="subTitle" idx="4294967295"/>
          </p:nvPr>
        </p:nvSpPr>
        <p:spPr>
          <a:xfrm>
            <a:off x="1706563" y="3581400"/>
            <a:ext cx="6400800" cy="1752600"/>
          </a:xfrm>
        </p:spPr>
        <p:txBody>
          <a:bodyPr/>
          <a:lstStyle/>
          <a:p>
            <a:pPr marL="0" indent="0" algn="ct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Dr.Mohammed Abdalla </a:t>
            </a:r>
            <a:r>
              <a:rPr lang="en-US" dirty="0" err="1">
                <a:solidFill>
                  <a:srgbClr val="898989"/>
                </a:solidFill>
                <a:ea typeface="宋体" pitchFamily="2" charset="-122"/>
              </a:rPr>
              <a:t>Youssif</a:t>
            </a: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r"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</p:txBody>
      </p:sp>
      <p:sp>
        <p:nvSpPr>
          <p:cNvPr id="3076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F7C0F67D-7E21-4FA1-945F-DAD09DE0279F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1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 idx="4294967295"/>
          </p:nvPr>
        </p:nvSpPr>
        <p:spPr>
          <a:xfrm>
            <a:off x="1020763" y="1812175"/>
            <a:ext cx="7772400" cy="1769225"/>
          </a:xfrm>
        </p:spPr>
        <p:txBody>
          <a:bodyPr/>
          <a:lstStyle/>
          <a:p>
            <a:r>
              <a:rPr lang="en-US" b="1" dirty="0"/>
              <a:t>  </a:t>
            </a:r>
            <a:endParaRPr lang="en-US" dirty="0"/>
          </a:p>
        </p:txBody>
      </p:sp>
      <p:sp>
        <p:nvSpPr>
          <p:cNvPr id="3075" name="Subtitle 2"/>
          <p:cNvSpPr>
            <a:spLocks noGrp="1"/>
          </p:cNvSpPr>
          <p:nvPr>
            <p:ph type="subTitle" idx="4294967295"/>
          </p:nvPr>
        </p:nvSpPr>
        <p:spPr>
          <a:xfrm>
            <a:off x="1706563" y="3581400"/>
            <a:ext cx="6400800" cy="1752600"/>
          </a:xfrm>
        </p:spPr>
        <p:txBody>
          <a:bodyPr/>
          <a:lstStyle/>
          <a:p>
            <a:pPr marL="0" indent="0" algn="ct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r"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</p:txBody>
      </p:sp>
      <p:sp>
        <p:nvSpPr>
          <p:cNvPr id="3076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F7C0F67D-7E21-4FA1-945F-DAD09DE0279F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10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38E08-1571-4840-AE31-03026BD16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342900"/>
            <a:ext cx="8423564" cy="561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75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 idx="4294967295"/>
          </p:nvPr>
        </p:nvSpPr>
        <p:spPr>
          <a:xfrm>
            <a:off x="1020763" y="1812175"/>
            <a:ext cx="7772400" cy="1769225"/>
          </a:xfrm>
        </p:spPr>
        <p:txBody>
          <a:bodyPr/>
          <a:lstStyle/>
          <a:p>
            <a:r>
              <a:rPr lang="en-US" b="1" dirty="0"/>
              <a:t>  </a:t>
            </a:r>
            <a:endParaRPr lang="en-US" dirty="0"/>
          </a:p>
        </p:txBody>
      </p:sp>
      <p:sp>
        <p:nvSpPr>
          <p:cNvPr id="3075" name="Subtitle 2"/>
          <p:cNvSpPr>
            <a:spLocks noGrp="1"/>
          </p:cNvSpPr>
          <p:nvPr>
            <p:ph type="subTitle" idx="4294967295"/>
          </p:nvPr>
        </p:nvSpPr>
        <p:spPr>
          <a:xfrm>
            <a:off x="1706563" y="3581400"/>
            <a:ext cx="6400800" cy="1752600"/>
          </a:xfrm>
        </p:spPr>
        <p:txBody>
          <a:bodyPr/>
          <a:lstStyle/>
          <a:p>
            <a:pPr marL="0" indent="0" algn="ct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r"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</p:txBody>
      </p:sp>
      <p:sp>
        <p:nvSpPr>
          <p:cNvPr id="3076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F7C0F67D-7E21-4FA1-945F-DAD09DE0279F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11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E766E-F766-4CD9-B22C-377BB877B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009650"/>
            <a:ext cx="912495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68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 idx="4294967295"/>
          </p:nvPr>
        </p:nvSpPr>
        <p:spPr>
          <a:xfrm>
            <a:off x="1020763" y="1812175"/>
            <a:ext cx="7772400" cy="1769225"/>
          </a:xfrm>
        </p:spPr>
        <p:txBody>
          <a:bodyPr/>
          <a:lstStyle/>
          <a:p>
            <a:r>
              <a:rPr lang="en-US" b="1" dirty="0"/>
              <a:t>  </a:t>
            </a:r>
            <a:endParaRPr lang="en-US" dirty="0"/>
          </a:p>
        </p:txBody>
      </p:sp>
      <p:sp>
        <p:nvSpPr>
          <p:cNvPr id="3075" name="Subtitle 2"/>
          <p:cNvSpPr>
            <a:spLocks noGrp="1"/>
          </p:cNvSpPr>
          <p:nvPr>
            <p:ph type="subTitle" idx="4294967295"/>
          </p:nvPr>
        </p:nvSpPr>
        <p:spPr>
          <a:xfrm>
            <a:off x="1706563" y="3581400"/>
            <a:ext cx="6400800" cy="1752600"/>
          </a:xfrm>
        </p:spPr>
        <p:txBody>
          <a:bodyPr/>
          <a:lstStyle/>
          <a:p>
            <a:pPr marL="0" indent="0" algn="ct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r"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</p:txBody>
      </p:sp>
      <p:sp>
        <p:nvSpPr>
          <p:cNvPr id="3076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F7C0F67D-7E21-4FA1-945F-DAD09DE0279F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12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4FB24-9B31-43E6-9D6D-C149C9DA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56" y="615802"/>
            <a:ext cx="8574283" cy="527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96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 idx="4294967295"/>
          </p:nvPr>
        </p:nvSpPr>
        <p:spPr>
          <a:xfrm>
            <a:off x="1020763" y="1812175"/>
            <a:ext cx="7772400" cy="1769225"/>
          </a:xfrm>
        </p:spPr>
        <p:txBody>
          <a:bodyPr/>
          <a:lstStyle/>
          <a:p>
            <a:r>
              <a:rPr lang="en-US" b="1" dirty="0"/>
              <a:t>  </a:t>
            </a:r>
            <a:endParaRPr lang="en-US" dirty="0"/>
          </a:p>
        </p:txBody>
      </p:sp>
      <p:sp>
        <p:nvSpPr>
          <p:cNvPr id="3075" name="Subtitle 2"/>
          <p:cNvSpPr>
            <a:spLocks noGrp="1"/>
          </p:cNvSpPr>
          <p:nvPr>
            <p:ph type="subTitle" idx="4294967295"/>
          </p:nvPr>
        </p:nvSpPr>
        <p:spPr>
          <a:xfrm>
            <a:off x="1706563" y="3581400"/>
            <a:ext cx="6400800" cy="1752600"/>
          </a:xfrm>
        </p:spPr>
        <p:txBody>
          <a:bodyPr/>
          <a:lstStyle/>
          <a:p>
            <a:pPr marL="0" indent="0" algn="ct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r"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</p:txBody>
      </p:sp>
      <p:sp>
        <p:nvSpPr>
          <p:cNvPr id="3076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F7C0F67D-7E21-4FA1-945F-DAD09DE0279F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13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44F70-29E3-48C3-A7CD-7E4F4D2E5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37" y="702838"/>
            <a:ext cx="8649784" cy="515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75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 idx="4294967295"/>
          </p:nvPr>
        </p:nvSpPr>
        <p:spPr>
          <a:xfrm>
            <a:off x="1020763" y="1812175"/>
            <a:ext cx="7772400" cy="1769225"/>
          </a:xfrm>
        </p:spPr>
        <p:txBody>
          <a:bodyPr/>
          <a:lstStyle/>
          <a:p>
            <a:r>
              <a:rPr lang="en-US" b="1" dirty="0"/>
              <a:t>  </a:t>
            </a:r>
            <a:endParaRPr lang="en-US" dirty="0"/>
          </a:p>
        </p:txBody>
      </p:sp>
      <p:sp>
        <p:nvSpPr>
          <p:cNvPr id="3075" name="Subtitle 2"/>
          <p:cNvSpPr>
            <a:spLocks noGrp="1"/>
          </p:cNvSpPr>
          <p:nvPr>
            <p:ph type="subTitle" idx="4294967295"/>
          </p:nvPr>
        </p:nvSpPr>
        <p:spPr>
          <a:xfrm>
            <a:off x="1706563" y="3581400"/>
            <a:ext cx="6400800" cy="1752600"/>
          </a:xfrm>
        </p:spPr>
        <p:txBody>
          <a:bodyPr/>
          <a:lstStyle/>
          <a:p>
            <a:pPr marL="0" indent="0" algn="ct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r"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</p:txBody>
      </p:sp>
      <p:sp>
        <p:nvSpPr>
          <p:cNvPr id="3076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F7C0F67D-7E21-4FA1-945F-DAD09DE0279F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14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00FF3-4993-4DEB-BFC2-BF1DCF58F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8477"/>
            <a:ext cx="9144000" cy="550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8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 idx="4294967295"/>
          </p:nvPr>
        </p:nvSpPr>
        <p:spPr>
          <a:xfrm>
            <a:off x="1020763" y="1812175"/>
            <a:ext cx="7772400" cy="1769225"/>
          </a:xfrm>
        </p:spPr>
        <p:txBody>
          <a:bodyPr/>
          <a:lstStyle/>
          <a:p>
            <a:r>
              <a:rPr lang="en-US" b="1" dirty="0"/>
              <a:t>  </a:t>
            </a:r>
            <a:endParaRPr lang="en-US" dirty="0"/>
          </a:p>
        </p:txBody>
      </p:sp>
      <p:sp>
        <p:nvSpPr>
          <p:cNvPr id="3075" name="Subtitle 2"/>
          <p:cNvSpPr>
            <a:spLocks noGrp="1"/>
          </p:cNvSpPr>
          <p:nvPr>
            <p:ph type="subTitle" idx="4294967295"/>
          </p:nvPr>
        </p:nvSpPr>
        <p:spPr>
          <a:xfrm>
            <a:off x="1706563" y="3581400"/>
            <a:ext cx="6400800" cy="1752600"/>
          </a:xfrm>
        </p:spPr>
        <p:txBody>
          <a:bodyPr/>
          <a:lstStyle/>
          <a:p>
            <a:pPr marL="0" indent="0" algn="ct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r"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</p:txBody>
      </p:sp>
      <p:sp>
        <p:nvSpPr>
          <p:cNvPr id="3076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F7C0F67D-7E21-4FA1-945F-DAD09DE0279F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15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3382A3-4E56-4E13-8FBE-E8292214F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2754"/>
            <a:ext cx="9144000" cy="56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31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 idx="4294967295"/>
          </p:nvPr>
        </p:nvSpPr>
        <p:spPr>
          <a:xfrm>
            <a:off x="1020763" y="1812175"/>
            <a:ext cx="7772400" cy="1769225"/>
          </a:xfrm>
        </p:spPr>
        <p:txBody>
          <a:bodyPr/>
          <a:lstStyle/>
          <a:p>
            <a:r>
              <a:rPr lang="en-US" b="1" dirty="0"/>
              <a:t>  </a:t>
            </a:r>
            <a:endParaRPr lang="en-US" dirty="0"/>
          </a:p>
        </p:txBody>
      </p:sp>
      <p:sp>
        <p:nvSpPr>
          <p:cNvPr id="3075" name="Subtitle 2"/>
          <p:cNvSpPr>
            <a:spLocks noGrp="1"/>
          </p:cNvSpPr>
          <p:nvPr>
            <p:ph type="subTitle" idx="4294967295"/>
          </p:nvPr>
        </p:nvSpPr>
        <p:spPr>
          <a:xfrm>
            <a:off x="1706563" y="3581400"/>
            <a:ext cx="6400800" cy="1752600"/>
          </a:xfrm>
        </p:spPr>
        <p:txBody>
          <a:bodyPr/>
          <a:lstStyle/>
          <a:p>
            <a:pPr marL="0" indent="0" algn="ct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r"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</p:txBody>
      </p:sp>
      <p:sp>
        <p:nvSpPr>
          <p:cNvPr id="3076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F7C0F67D-7E21-4FA1-945F-DAD09DE0279F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16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01F34-49A0-40C5-8B13-A1DFB633D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3234"/>
            <a:ext cx="9144000" cy="485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75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 idx="4294967295"/>
          </p:nvPr>
        </p:nvSpPr>
        <p:spPr>
          <a:xfrm>
            <a:off x="1020763" y="1812175"/>
            <a:ext cx="7772400" cy="1769225"/>
          </a:xfrm>
        </p:spPr>
        <p:txBody>
          <a:bodyPr/>
          <a:lstStyle/>
          <a:p>
            <a:r>
              <a:rPr lang="en-US" b="1" dirty="0"/>
              <a:t>  </a:t>
            </a:r>
            <a:endParaRPr lang="en-US" dirty="0"/>
          </a:p>
        </p:txBody>
      </p:sp>
      <p:sp>
        <p:nvSpPr>
          <p:cNvPr id="3075" name="Subtitle 2"/>
          <p:cNvSpPr>
            <a:spLocks noGrp="1"/>
          </p:cNvSpPr>
          <p:nvPr>
            <p:ph type="subTitle" idx="4294967295"/>
          </p:nvPr>
        </p:nvSpPr>
        <p:spPr>
          <a:xfrm>
            <a:off x="1706563" y="3581400"/>
            <a:ext cx="6400800" cy="1752600"/>
          </a:xfrm>
        </p:spPr>
        <p:txBody>
          <a:bodyPr/>
          <a:lstStyle/>
          <a:p>
            <a:pPr marL="0" indent="0" algn="ct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r"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</p:txBody>
      </p:sp>
      <p:sp>
        <p:nvSpPr>
          <p:cNvPr id="3076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F7C0F67D-7E21-4FA1-945F-DAD09DE0279F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17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5699-DE80-469B-8CED-0A263160F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728662"/>
            <a:ext cx="880110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69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 idx="4294967295"/>
          </p:nvPr>
        </p:nvSpPr>
        <p:spPr>
          <a:xfrm>
            <a:off x="1020763" y="1812175"/>
            <a:ext cx="7772400" cy="1769225"/>
          </a:xfrm>
        </p:spPr>
        <p:txBody>
          <a:bodyPr/>
          <a:lstStyle/>
          <a:p>
            <a:r>
              <a:rPr lang="en-US" b="1" dirty="0"/>
              <a:t>  </a:t>
            </a:r>
            <a:endParaRPr lang="en-US" dirty="0"/>
          </a:p>
        </p:txBody>
      </p:sp>
      <p:sp>
        <p:nvSpPr>
          <p:cNvPr id="3075" name="Subtitle 2"/>
          <p:cNvSpPr>
            <a:spLocks noGrp="1"/>
          </p:cNvSpPr>
          <p:nvPr>
            <p:ph type="subTitle" idx="4294967295"/>
          </p:nvPr>
        </p:nvSpPr>
        <p:spPr>
          <a:xfrm>
            <a:off x="1706563" y="3581400"/>
            <a:ext cx="6400800" cy="1752600"/>
          </a:xfrm>
        </p:spPr>
        <p:txBody>
          <a:bodyPr/>
          <a:lstStyle/>
          <a:p>
            <a:pPr marL="0" indent="0" algn="ct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r"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</p:txBody>
      </p:sp>
      <p:sp>
        <p:nvSpPr>
          <p:cNvPr id="3076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F7C0F67D-7E21-4FA1-945F-DAD09DE0279F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18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DC7542-2ECA-4080-ABA5-A06A032CF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4167"/>
            <a:ext cx="9144000" cy="428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58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 idx="4294967295"/>
          </p:nvPr>
        </p:nvSpPr>
        <p:spPr>
          <a:xfrm>
            <a:off x="1020763" y="1812175"/>
            <a:ext cx="7772400" cy="1769225"/>
          </a:xfrm>
        </p:spPr>
        <p:txBody>
          <a:bodyPr/>
          <a:lstStyle/>
          <a:p>
            <a:r>
              <a:rPr lang="en-US" b="1" dirty="0"/>
              <a:t>  </a:t>
            </a:r>
            <a:endParaRPr lang="en-US" dirty="0"/>
          </a:p>
        </p:txBody>
      </p:sp>
      <p:sp>
        <p:nvSpPr>
          <p:cNvPr id="3075" name="Subtitle 2"/>
          <p:cNvSpPr>
            <a:spLocks noGrp="1"/>
          </p:cNvSpPr>
          <p:nvPr>
            <p:ph type="subTitle" idx="4294967295"/>
          </p:nvPr>
        </p:nvSpPr>
        <p:spPr>
          <a:xfrm>
            <a:off x="1706563" y="3581400"/>
            <a:ext cx="6400800" cy="1752600"/>
          </a:xfrm>
        </p:spPr>
        <p:txBody>
          <a:bodyPr/>
          <a:lstStyle/>
          <a:p>
            <a:pPr marL="0" indent="0" algn="ct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r"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</p:txBody>
      </p:sp>
      <p:sp>
        <p:nvSpPr>
          <p:cNvPr id="3076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F7C0F67D-7E21-4FA1-945F-DAD09DE0279F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19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99868-88F8-40FD-BF39-F23806E15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9529"/>
            <a:ext cx="9144000" cy="559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43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 idx="4294967295"/>
          </p:nvPr>
        </p:nvSpPr>
        <p:spPr>
          <a:xfrm>
            <a:off x="1020763" y="1812175"/>
            <a:ext cx="7772400" cy="1769225"/>
          </a:xfrm>
        </p:spPr>
        <p:txBody>
          <a:bodyPr/>
          <a:lstStyle/>
          <a:p>
            <a:r>
              <a:rPr lang="en-US" b="1" dirty="0"/>
              <a:t>  </a:t>
            </a:r>
            <a:endParaRPr lang="en-US" dirty="0"/>
          </a:p>
        </p:txBody>
      </p:sp>
      <p:sp>
        <p:nvSpPr>
          <p:cNvPr id="3075" name="Subtitle 2"/>
          <p:cNvSpPr>
            <a:spLocks noGrp="1"/>
          </p:cNvSpPr>
          <p:nvPr>
            <p:ph type="subTitle" idx="4294967295"/>
          </p:nvPr>
        </p:nvSpPr>
        <p:spPr>
          <a:xfrm>
            <a:off x="1706563" y="3581400"/>
            <a:ext cx="6400800" cy="1752600"/>
          </a:xfrm>
        </p:spPr>
        <p:txBody>
          <a:bodyPr/>
          <a:lstStyle/>
          <a:p>
            <a:pPr marL="0" indent="0" algn="ct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r"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</p:txBody>
      </p:sp>
      <p:sp>
        <p:nvSpPr>
          <p:cNvPr id="3076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F7C0F67D-7E21-4FA1-945F-DAD09DE0279F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2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4EFB5-C9ED-4566-BD68-E8EE8906E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61" y="223346"/>
            <a:ext cx="8611012" cy="603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76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dirty="0"/>
            </a:br>
            <a:br>
              <a:rPr lang="en-US" dirty="0"/>
            </a:br>
            <a:r>
              <a:rPr lang="en-US" b="1" dirty="0"/>
              <a:t>Questions</a:t>
            </a:r>
            <a:br>
              <a:rPr lang="en-US" dirty="0"/>
            </a:br>
            <a:br>
              <a:rPr lang="en-US" sz="1000" b="1" dirty="0"/>
            </a:br>
            <a:r>
              <a:rPr lang="en-US" sz="23900" b="1" dirty="0"/>
              <a:t>?</a:t>
            </a:r>
            <a:br>
              <a:rPr lang="en-US" dirty="0"/>
            </a:br>
            <a:br>
              <a:rPr lang="en-US" dirty="0"/>
            </a:br>
            <a:endParaRPr lang="en-US" dirty="0">
              <a:ea typeface="宋体" pitchFamily="2" charset="-122"/>
            </a:endParaRPr>
          </a:p>
        </p:txBody>
      </p:sp>
      <p:sp>
        <p:nvSpPr>
          <p:cNvPr id="4100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DE5A3B8-731A-4F65-A4C4-F973AD3A075C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20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828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 idx="4294967295"/>
          </p:nvPr>
        </p:nvSpPr>
        <p:spPr>
          <a:xfrm>
            <a:off x="1020763" y="1812175"/>
            <a:ext cx="7772400" cy="1769225"/>
          </a:xfrm>
        </p:spPr>
        <p:txBody>
          <a:bodyPr/>
          <a:lstStyle/>
          <a:p>
            <a:r>
              <a:rPr lang="en-US" b="1" dirty="0"/>
              <a:t>  </a:t>
            </a:r>
            <a:endParaRPr lang="en-US" dirty="0"/>
          </a:p>
        </p:txBody>
      </p:sp>
      <p:sp>
        <p:nvSpPr>
          <p:cNvPr id="3075" name="Subtitle 2"/>
          <p:cNvSpPr>
            <a:spLocks noGrp="1"/>
          </p:cNvSpPr>
          <p:nvPr>
            <p:ph type="subTitle" idx="4294967295"/>
          </p:nvPr>
        </p:nvSpPr>
        <p:spPr>
          <a:xfrm>
            <a:off x="1706563" y="3581400"/>
            <a:ext cx="6400800" cy="1752600"/>
          </a:xfrm>
        </p:spPr>
        <p:txBody>
          <a:bodyPr/>
          <a:lstStyle/>
          <a:p>
            <a:pPr marL="0" indent="0" algn="ct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r"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</p:txBody>
      </p:sp>
      <p:sp>
        <p:nvSpPr>
          <p:cNvPr id="3076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F7C0F67D-7E21-4FA1-945F-DAD09DE0279F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3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6D02A4-4A81-4D39-9CC9-BA0321F1A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92" y="924194"/>
            <a:ext cx="8846244" cy="484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08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 idx="4294967295"/>
          </p:nvPr>
        </p:nvSpPr>
        <p:spPr>
          <a:xfrm>
            <a:off x="1020763" y="1812175"/>
            <a:ext cx="7772400" cy="1769225"/>
          </a:xfrm>
        </p:spPr>
        <p:txBody>
          <a:bodyPr/>
          <a:lstStyle/>
          <a:p>
            <a:r>
              <a:rPr lang="en-US" b="1" dirty="0"/>
              <a:t>  </a:t>
            </a:r>
            <a:endParaRPr lang="en-US" dirty="0"/>
          </a:p>
        </p:txBody>
      </p:sp>
      <p:sp>
        <p:nvSpPr>
          <p:cNvPr id="3075" name="Subtitle 2"/>
          <p:cNvSpPr>
            <a:spLocks noGrp="1"/>
          </p:cNvSpPr>
          <p:nvPr>
            <p:ph type="subTitle" idx="4294967295"/>
          </p:nvPr>
        </p:nvSpPr>
        <p:spPr>
          <a:xfrm>
            <a:off x="1706563" y="3581400"/>
            <a:ext cx="6400800" cy="1752600"/>
          </a:xfrm>
        </p:spPr>
        <p:txBody>
          <a:bodyPr/>
          <a:lstStyle/>
          <a:p>
            <a:pPr marL="0" indent="0" algn="ct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r"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</p:txBody>
      </p:sp>
      <p:sp>
        <p:nvSpPr>
          <p:cNvPr id="3076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F7C0F67D-7E21-4FA1-945F-DAD09DE0279F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4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E127C-EFC1-4FEA-93B3-DE722C218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74" y="372718"/>
            <a:ext cx="8711859" cy="582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42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 idx="4294967295"/>
          </p:nvPr>
        </p:nvSpPr>
        <p:spPr>
          <a:xfrm>
            <a:off x="1020763" y="1812175"/>
            <a:ext cx="7772400" cy="1769225"/>
          </a:xfrm>
        </p:spPr>
        <p:txBody>
          <a:bodyPr/>
          <a:lstStyle/>
          <a:p>
            <a:r>
              <a:rPr lang="en-US" b="1" dirty="0"/>
              <a:t>  </a:t>
            </a:r>
            <a:endParaRPr lang="en-US" dirty="0"/>
          </a:p>
        </p:txBody>
      </p:sp>
      <p:sp>
        <p:nvSpPr>
          <p:cNvPr id="3075" name="Subtitle 2"/>
          <p:cNvSpPr>
            <a:spLocks noGrp="1"/>
          </p:cNvSpPr>
          <p:nvPr>
            <p:ph type="subTitle" idx="4294967295"/>
          </p:nvPr>
        </p:nvSpPr>
        <p:spPr>
          <a:xfrm>
            <a:off x="1706563" y="3581400"/>
            <a:ext cx="6400800" cy="1752600"/>
          </a:xfrm>
        </p:spPr>
        <p:txBody>
          <a:bodyPr/>
          <a:lstStyle/>
          <a:p>
            <a:pPr marL="0" indent="0" algn="ct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r"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</p:txBody>
      </p:sp>
      <p:sp>
        <p:nvSpPr>
          <p:cNvPr id="3076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F7C0F67D-7E21-4FA1-945F-DAD09DE0279F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5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90F9E-9907-46C0-B1D9-C6F287C0A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0" y="575642"/>
            <a:ext cx="8689775" cy="542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37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 idx="4294967295"/>
          </p:nvPr>
        </p:nvSpPr>
        <p:spPr>
          <a:xfrm>
            <a:off x="1020763" y="1812175"/>
            <a:ext cx="7772400" cy="1769225"/>
          </a:xfrm>
        </p:spPr>
        <p:txBody>
          <a:bodyPr/>
          <a:lstStyle/>
          <a:p>
            <a:r>
              <a:rPr lang="en-US" b="1" dirty="0"/>
              <a:t>  </a:t>
            </a:r>
            <a:endParaRPr lang="en-US" dirty="0"/>
          </a:p>
        </p:txBody>
      </p:sp>
      <p:sp>
        <p:nvSpPr>
          <p:cNvPr id="3075" name="Subtitle 2"/>
          <p:cNvSpPr>
            <a:spLocks noGrp="1"/>
          </p:cNvSpPr>
          <p:nvPr>
            <p:ph type="subTitle" idx="4294967295"/>
          </p:nvPr>
        </p:nvSpPr>
        <p:spPr>
          <a:xfrm>
            <a:off x="1706563" y="3581400"/>
            <a:ext cx="6400800" cy="1752600"/>
          </a:xfrm>
        </p:spPr>
        <p:txBody>
          <a:bodyPr/>
          <a:lstStyle/>
          <a:p>
            <a:pPr marL="0" indent="0" algn="ct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r"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</p:txBody>
      </p:sp>
      <p:sp>
        <p:nvSpPr>
          <p:cNvPr id="3076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F7C0F67D-7E21-4FA1-945F-DAD09DE0279F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6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5D0F1-92B8-4A21-8149-7DABDFB20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0393"/>
            <a:ext cx="9144000" cy="529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02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 idx="4294967295"/>
          </p:nvPr>
        </p:nvSpPr>
        <p:spPr>
          <a:xfrm>
            <a:off x="1020763" y="1812175"/>
            <a:ext cx="7772400" cy="1769225"/>
          </a:xfrm>
        </p:spPr>
        <p:txBody>
          <a:bodyPr/>
          <a:lstStyle/>
          <a:p>
            <a:r>
              <a:rPr lang="en-US" b="1" dirty="0"/>
              <a:t>  </a:t>
            </a:r>
            <a:endParaRPr lang="en-US" dirty="0"/>
          </a:p>
        </p:txBody>
      </p:sp>
      <p:sp>
        <p:nvSpPr>
          <p:cNvPr id="3075" name="Subtitle 2"/>
          <p:cNvSpPr>
            <a:spLocks noGrp="1"/>
          </p:cNvSpPr>
          <p:nvPr>
            <p:ph type="subTitle" idx="4294967295"/>
          </p:nvPr>
        </p:nvSpPr>
        <p:spPr>
          <a:xfrm>
            <a:off x="1706563" y="3581400"/>
            <a:ext cx="6400800" cy="1752600"/>
          </a:xfrm>
        </p:spPr>
        <p:txBody>
          <a:bodyPr/>
          <a:lstStyle/>
          <a:p>
            <a:pPr marL="0" indent="0" algn="ct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r"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</p:txBody>
      </p:sp>
      <p:sp>
        <p:nvSpPr>
          <p:cNvPr id="3076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F7C0F67D-7E21-4FA1-945F-DAD09DE0279F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7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A444E-6BCD-41FB-B523-6ECB7477A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64" y="1140901"/>
            <a:ext cx="8704522" cy="43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55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 idx="4294967295"/>
          </p:nvPr>
        </p:nvSpPr>
        <p:spPr>
          <a:xfrm>
            <a:off x="1020763" y="1812175"/>
            <a:ext cx="7772400" cy="1769225"/>
          </a:xfrm>
        </p:spPr>
        <p:txBody>
          <a:bodyPr/>
          <a:lstStyle/>
          <a:p>
            <a:r>
              <a:rPr lang="en-US" b="1" dirty="0"/>
              <a:t>  </a:t>
            </a:r>
            <a:endParaRPr lang="en-US" dirty="0"/>
          </a:p>
        </p:txBody>
      </p:sp>
      <p:sp>
        <p:nvSpPr>
          <p:cNvPr id="3075" name="Subtitle 2"/>
          <p:cNvSpPr>
            <a:spLocks noGrp="1"/>
          </p:cNvSpPr>
          <p:nvPr>
            <p:ph type="subTitle" idx="4294967295"/>
          </p:nvPr>
        </p:nvSpPr>
        <p:spPr>
          <a:xfrm>
            <a:off x="1706563" y="3581400"/>
            <a:ext cx="6400800" cy="1752600"/>
          </a:xfrm>
        </p:spPr>
        <p:txBody>
          <a:bodyPr/>
          <a:lstStyle/>
          <a:p>
            <a:pPr marL="0" indent="0" algn="ct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r"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</p:txBody>
      </p:sp>
      <p:sp>
        <p:nvSpPr>
          <p:cNvPr id="3076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F7C0F67D-7E21-4FA1-945F-DAD09DE0279F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8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66B29F-E0E7-44C6-BFE2-B78C432C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5" y="788464"/>
            <a:ext cx="8842126" cy="510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20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 idx="4294967295"/>
          </p:nvPr>
        </p:nvSpPr>
        <p:spPr>
          <a:xfrm>
            <a:off x="1020763" y="1812175"/>
            <a:ext cx="7772400" cy="1769225"/>
          </a:xfrm>
        </p:spPr>
        <p:txBody>
          <a:bodyPr/>
          <a:lstStyle/>
          <a:p>
            <a:r>
              <a:rPr lang="en-US" b="1" dirty="0"/>
              <a:t>  </a:t>
            </a:r>
            <a:endParaRPr lang="en-US" dirty="0"/>
          </a:p>
        </p:txBody>
      </p:sp>
      <p:sp>
        <p:nvSpPr>
          <p:cNvPr id="3075" name="Subtitle 2"/>
          <p:cNvSpPr>
            <a:spLocks noGrp="1"/>
          </p:cNvSpPr>
          <p:nvPr>
            <p:ph type="subTitle" idx="4294967295"/>
          </p:nvPr>
        </p:nvSpPr>
        <p:spPr>
          <a:xfrm>
            <a:off x="1706563" y="3581400"/>
            <a:ext cx="6400800" cy="1752600"/>
          </a:xfrm>
        </p:spPr>
        <p:txBody>
          <a:bodyPr/>
          <a:lstStyle/>
          <a:p>
            <a:pPr marL="0" indent="0" algn="ct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r"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</p:txBody>
      </p:sp>
      <p:sp>
        <p:nvSpPr>
          <p:cNvPr id="3076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F7C0F67D-7E21-4FA1-945F-DAD09DE0279F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9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32E575-EE7E-408C-9FDD-1AC7AAD7D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13" y="0"/>
            <a:ext cx="8570174" cy="6068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3B7F27-75EC-4606-9778-265525C52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69000"/>
            <a:ext cx="86391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05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7251</TotalTime>
  <Pages>0</Pages>
  <Words>234</Words>
  <Characters>0</Characters>
  <Application>Microsoft Office PowerPoint</Application>
  <DocSecurity>0</DocSecurity>
  <PresentationFormat>On-screen Show (4:3)</PresentationFormat>
  <Lines>0</Lines>
  <Paragraphs>162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Roboto</vt:lpstr>
      <vt:lpstr>Office Theme</vt:lpstr>
      <vt:lpstr>Chapter 6 Signal Encoding Techniques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      Questions  ?  </vt:lpstr>
    </vt:vector>
  </TitlesOfParts>
  <Manager/>
  <Company>Yahoo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Detection and Evaluation</dc:title>
  <dc:subject/>
  <dc:creator>Lei Tang</dc:creator>
  <cp:keywords/>
  <dc:description/>
  <cp:lastModifiedBy>Dr.Mohammed A.Youssi</cp:lastModifiedBy>
  <cp:revision>810</cp:revision>
  <cp:lastPrinted>1899-12-30T00:00:00Z</cp:lastPrinted>
  <dcterms:created xsi:type="dcterms:W3CDTF">2010-12-29T02:53:50Z</dcterms:created>
  <dcterms:modified xsi:type="dcterms:W3CDTF">2021-12-17T00:50:48Z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2052-6.6.0.2699</vt:lpwstr>
  </property>
</Properties>
</file>